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c1e0cc5b192a4bd3" /><Relationship Type="http://schemas.openxmlformats.org/officeDocument/2006/relationships/extended-properties" Target="/docProps/app.xml" Id="Ra9c3c9e672d34dea" /><Relationship Type="http://schemas.openxmlformats.org/officeDocument/2006/relationships/officeDocument" Target="/ppt/presentation.xml" Id="R2da19aa5469e42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b0932a8fbc43d8"/>
  </p:sldMasterIdLst>
  <p:notesMasterIdLst>
    <p:notesMasterId xmlns:r="http://schemas.openxmlformats.org/officeDocument/2006/relationships" r:id="R1b9809c7197a4908"/>
  </p:notesMasterIdLst>
  <p:sldIdLst>
    <p:sldId xmlns:r="http://schemas.openxmlformats.org/officeDocument/2006/relationships" id="256" r:id="Raedb61a791f846ed"/>
    <p:sldId xmlns:r="http://schemas.openxmlformats.org/officeDocument/2006/relationships" id="257" r:id="R591bd69a7dee4988"/>
    <p:sldId xmlns:r="http://schemas.openxmlformats.org/officeDocument/2006/relationships" id="258" r:id="Ra371bd831b9f4950"/>
    <p:sldId xmlns:r="http://schemas.openxmlformats.org/officeDocument/2006/relationships" id="259" r:id="R99c98e1b696d4102"/>
    <p:sldId xmlns:r="http://schemas.openxmlformats.org/officeDocument/2006/relationships" id="260" r:id="Rc109197fb7cc4639"/>
    <p:sldId xmlns:r="http://schemas.openxmlformats.org/officeDocument/2006/relationships" id="261" r:id="R08b3e234c46247d2"/>
    <p:sldId xmlns:r="http://schemas.openxmlformats.org/officeDocument/2006/relationships" id="262" r:id="R7cde66e09e2f4f61"/>
    <p:sldId xmlns:r="http://schemas.openxmlformats.org/officeDocument/2006/relationships" id="263" r:id="Ra2e1d409aff54ba1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d165bcc5c1b34646" /><Relationship Type="http://schemas.openxmlformats.org/officeDocument/2006/relationships/slideMaster" Target="/ppt/slideMasters/slideMaster1.xml" Id="R58b0932a8fbc43d8" /><Relationship Type="http://schemas.openxmlformats.org/officeDocument/2006/relationships/notesMaster" Target="/ppt/notesMasters/notesMaster1.xml" Id="R1b9809c7197a4908" /><Relationship Type="http://schemas.openxmlformats.org/officeDocument/2006/relationships/presProps" Target="/ppt/presProps.xml" Id="Ra9b7dc770d3e4a6c" /><Relationship Type="http://schemas.openxmlformats.org/officeDocument/2006/relationships/tableStyles" Target="/ppt/tableStyles.xml" Id="R6aa0d00f727e4415" /><Relationship Type="http://schemas.openxmlformats.org/officeDocument/2006/relationships/slide" Target="/ppt/slides/slide1.xml" Id="Raedb61a791f846ed" /><Relationship Type="http://schemas.openxmlformats.org/officeDocument/2006/relationships/slide" Target="/ppt/slides/slide2.xml" Id="R591bd69a7dee4988" /><Relationship Type="http://schemas.openxmlformats.org/officeDocument/2006/relationships/slide" Target="/ppt/slides/slide3.xml" Id="Ra371bd831b9f4950" /><Relationship Type="http://schemas.openxmlformats.org/officeDocument/2006/relationships/slide" Target="/ppt/slides/slide4.xml" Id="R99c98e1b696d4102" /><Relationship Type="http://schemas.openxmlformats.org/officeDocument/2006/relationships/slide" Target="/ppt/slides/slide5.xml" Id="Rc109197fb7cc4639" /><Relationship Type="http://schemas.openxmlformats.org/officeDocument/2006/relationships/slide" Target="/ppt/slides/slide6.xml" Id="R08b3e234c46247d2" /><Relationship Type="http://schemas.openxmlformats.org/officeDocument/2006/relationships/slide" Target="/ppt/slides/slide7.xml" Id="R7cde66e09e2f4f61" /><Relationship Type="http://schemas.openxmlformats.org/officeDocument/2006/relationships/slide" Target="/ppt/slides/slide8.xml" Id="Ra2e1d409aff54ba1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cbca2c01f93948a7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c9006264a16045b6" /><Relationship Type="http://schemas.openxmlformats.org/officeDocument/2006/relationships/notesMaster" Target="/ppt/notesMasters/notesMaster1.xml" Id="R3ad6e9737b004681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6531dcbaf54547fb" /><Relationship Type="http://schemas.openxmlformats.org/officeDocument/2006/relationships/notesMaster" Target="/ppt/notesMasters/notesMaster1.xml" Id="Rbfdd92143dcb4af0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46351ff9f0d042a6" /><Relationship Type="http://schemas.openxmlformats.org/officeDocument/2006/relationships/notesMaster" Target="/ppt/notesMasters/notesMaster1.xml" Id="R84c78ec2f74b4d55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37e878219dc4b34" /><Relationship Type="http://schemas.openxmlformats.org/officeDocument/2006/relationships/notesMaster" Target="/ppt/notesMasters/notesMaster1.xml" Id="R675431a873a84881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8c004a467df443f4" /><Relationship Type="http://schemas.openxmlformats.org/officeDocument/2006/relationships/notesMaster" Target="/ppt/notesMasters/notesMaster1.xml" Id="R0eff814012b4423e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3e245988d0f54485" /><Relationship Type="http://schemas.openxmlformats.org/officeDocument/2006/relationships/notesMaster" Target="/ppt/notesMasters/notesMaster1.xml" Id="Rb5417690c285432a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f8f238debeb44432" /><Relationship Type="http://schemas.openxmlformats.org/officeDocument/2006/relationships/notesMaster" Target="/ppt/notesMasters/notesMaster1.xml" Id="R3734c91cae6a46fd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0c5c656d97564af0" /><Relationship Type="http://schemas.openxmlformats.org/officeDocument/2006/relationships/notesMaster" Target="/ppt/notesMasters/notesMaster1.xml" Id="Rec682f9d883b427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2534458f8140ec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ccc2ea69f29844cb" /><Relationship Type="http://schemas.openxmlformats.org/officeDocument/2006/relationships/slideLayout" Target="/ppt/slideLayouts/slideLayout1.xml" Id="R2eff53fab58c48fb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ff53fab58c48fb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81e2d0d0d4eb0" /><Relationship Type="http://schemas.openxmlformats.org/officeDocument/2006/relationships/notesSlide" Target="/ppt/notesSlides/notesSlide1.xml" Id="Ra36c3bf568d141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7d0aec14f4870" /><Relationship Type="http://schemas.openxmlformats.org/officeDocument/2006/relationships/notesSlide" Target="/ppt/notesSlides/notesSlide2.xml" Id="R7101625415374e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afd27395e442e" /><Relationship Type="http://schemas.openxmlformats.org/officeDocument/2006/relationships/notesSlide" Target="/ppt/notesSlides/notesSlide3.xml" Id="R0ea51f8ba19e49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2b6f05d964b58" /><Relationship Type="http://schemas.openxmlformats.org/officeDocument/2006/relationships/notesSlide" Target="/ppt/notesSlides/notesSlide4.xml" Id="R1963fd2b93fa44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37374a98a4a05" /><Relationship Type="http://schemas.openxmlformats.org/officeDocument/2006/relationships/notesSlide" Target="/ppt/notesSlides/notesSlide5.xml" Id="R92c08feb14a54c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79d2dfc244da5" /><Relationship Type="http://schemas.openxmlformats.org/officeDocument/2006/relationships/notesSlide" Target="/ppt/notesSlides/notesSlide6.xml" Id="Rb89223b6014648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dbd79dc584613" /><Relationship Type="http://schemas.openxmlformats.org/officeDocument/2006/relationships/notesSlide" Target="/ppt/notesSlides/notesSlide7.xml" Id="R7fb3c6ed116146cb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5fd5b0d624660" /><Relationship Type="http://schemas.openxmlformats.org/officeDocument/2006/relationships/notesSlide" Target="/ppt/notesSlides/notesSlide8.xml" Id="R0516016a8a82499c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8F3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EE4567E-C49B-4E04-B20F-14EE55CF38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590550"/>
            <a:ext cx="3429000" cy="3429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ABF9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F4F9E0A-3548-42CE-8FED-25F4FC457E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1104900"/>
            <a:ext cx="2400300" cy="2400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B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D0EA33B-61E3-4228-888B-3E6179895E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48725" y="1619250"/>
            <a:ext cx="1524000" cy="1381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6150" b="1">
                <a:solidFill>
                  <a:srgbClr val="315F52"/>
                </a:solidFill>
              </a:defRPr>
            </a:pPr>
            <a:r>
              <a:rPr sz="6150" b="1">
                <a:solidFill>
                  <a:srgbClr val="315F52"/>
                </a:solidFill>
              </a:rPr>
              <a:t>♥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A6CCEAF-8DFD-4C8B-BE1A-35C9A28590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62000"/>
            <a:ext cx="590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315F52"/>
                </a:solidFill>
              </a:defRPr>
            </a:pPr>
            <a:r>
              <a:rPr sz="1125" b="1">
                <a:solidFill>
                  <a:srgbClr val="315F52"/>
                </a:solidFill>
              </a:rPr>
              <a:t>PET LIFE MANAGER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72F942E-1561-497E-B1D1-800EB17C7D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28750"/>
            <a:ext cx="6667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4050" b="1">
                <a:solidFill>
                  <a:srgbClr val="233630"/>
                </a:solidFill>
              </a:defRPr>
            </a:pPr>
            <a:r>
              <a:rPr sz="4050" b="1">
                <a:solidFill>
                  <a:srgbClr val="233630"/>
                </a:solidFill>
              </a:rPr>
              <a:t>Keep every pet detail</a:t>
            </a:r>
          </a:p>
          <a:p xmlns:a="http://schemas.openxmlformats.org/drawingml/2006/main">
            <a:pPr algn="l">
              <a:defRPr sz="4050" b="1">
                <a:solidFill>
                  <a:srgbClr val="233630"/>
                </a:solidFill>
              </a:defRPr>
            </a:pPr>
            <a:r>
              <a:rPr sz="4050" b="1">
                <a:solidFill>
                  <a:srgbClr val="233630"/>
                </a:solidFill>
              </a:rPr>
              <a:t>close at hand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6267E19-DBFE-49BD-B03F-545AF89D61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0"/>
            <a:ext cx="6191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687B75"/>
                </a:solidFill>
              </a:defRPr>
            </a:pPr>
            <a:r>
              <a:rPr sz="1800" b="0">
                <a:solidFill>
                  <a:srgbClr val="687B75"/>
                </a:solidFill>
              </a:rPr>
              <a:t>A simple customer guide to adding pets, saving documents and sharing care information.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2373B7B-0A00-4139-BA1C-163587134A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095875"/>
            <a:ext cx="3905250" cy="590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315F52"/>
          </a:solidFill>
          <a:ln xmlns:a="http://schemas.openxmlformats.org/drawingml/2006/main" w="0">
            <a:solidFill>
              <a:srgbClr val="315F5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28CD07F-24FB-4910-821F-F646000B72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210175"/>
            <a:ext cx="3562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DF8"/>
                </a:solidFill>
              </a:defRPr>
            </a:pPr>
            <a:r>
              <a:rPr sz="1200" b="1">
                <a:solidFill>
                  <a:srgbClr val="FFFDF8"/>
                </a:solidFill>
              </a:rPr>
              <a:t>FREE  •  PRIVATE  •  EASY TO USE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9E6248F-029A-41DE-8DB8-65F8E7E591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87B75"/>
                </a:solidFill>
              </a:defRPr>
            </a:pPr>
            <a:r>
              <a:rPr sz="975" b="0">
                <a:solidFill>
                  <a:srgbClr val="687B75"/>
                </a:solidFill>
              </a:rPr>
              <a:t>Customer presentation &amp; instructions</a:t>
            </a:r>
          </a:p>
        </p:txBody>
      </p:sp>
    </p:spTree>
    <p:extLst>
      <p:ext uri="{BB962C8B-B14F-4D97-AF65-F5344CB8AC3E}">
        <p14:creationId xmlns:p14="http://schemas.microsoft.com/office/powerpoint/2010/main" val="195238710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015FC18-7CF0-4C39-A9D6-425F161D53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723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15F52"/>
                </a:solidFill>
              </a:defRPr>
            </a:pPr>
            <a:r>
              <a:rPr sz="1050" b="1">
                <a:solidFill>
                  <a:srgbClr val="315F52"/>
                </a:solidFill>
              </a:rPr>
              <a:t>WHAT IT DOES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1A52D73-11D0-44CE-886F-EFB33FBE5E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233630"/>
                </a:solidFill>
              </a:defRPr>
            </a:pPr>
            <a:r>
              <a:rPr sz="2850" b="1">
                <a:solidFill>
                  <a:srgbClr val="233630"/>
                </a:solidFill>
              </a:rPr>
              <a:t>Everything important, in one place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5D774A3-224B-4D9A-909F-3038D1EC07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00800"/>
            <a:ext cx="10820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87B75"/>
                </a:solidFill>
              </a:defRPr>
            </a:pPr>
            <a:r>
              <a:rPr sz="900" b="0">
                <a:solidFill>
                  <a:srgbClr val="687B75"/>
                </a:solidFill>
              </a:rPr>
              <a:t>Pet Life Manager  •  Customer guide  •  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39D643B-BFCB-45B6-9BEB-716E66A3C3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3333750" cy="3333750"/>
          </a:xfrm>
          <a:prstGeom xmlns:a="http://schemas.openxmlformats.org/drawingml/2006/main" prst="roundRect">
            <a:avLst>
              <a:gd name="adj" fmla="val 4571"/>
            </a:avLst>
          </a:prstGeom>
          <a:solidFill xmlns:a="http://schemas.openxmlformats.org/drawingml/2006/main">
            <a:srgbClr val="F8F3E8"/>
          </a:solidFill>
          <a:ln xmlns:a="http://schemas.openxmlformats.org/drawingml/2006/main" w="9525">
            <a:solidFill>
              <a:srgbClr val="D9DED8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BC95F3F-A2E9-4635-9D1B-C7FF75DA1F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0002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315F52"/>
                </a:solidFill>
              </a:defRPr>
            </a:pPr>
            <a:r>
              <a:rPr sz="2250" b="1">
                <a:solidFill>
                  <a:srgbClr val="315F52"/>
                </a:solidFill>
              </a:rPr>
              <a:t>🐾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8A48BA8-85D9-4A4E-A9D9-7FFD321FD4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571750"/>
            <a:ext cx="29146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233630"/>
                </a:solidFill>
              </a:defRPr>
            </a:pPr>
            <a:r>
              <a:rPr sz="1725" b="1">
                <a:solidFill>
                  <a:srgbClr val="233630"/>
                </a:solidFill>
              </a:rPr>
              <a:t>Pet profile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B916261-B314-4361-8EC5-9735E27085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009900"/>
            <a:ext cx="2914650" cy="1924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87B75"/>
                </a:solidFill>
              </a:defRPr>
            </a:pPr>
            <a:r>
              <a:rPr sz="1275" b="0">
                <a:solidFill>
                  <a:srgbClr val="687B75"/>
                </a:solidFill>
              </a:rPr>
              <a:t>Name, breed, date of birth, microchip number, colour and everyday notes.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0575BF1-4D28-4665-944A-3D6E15B3FD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1809750"/>
            <a:ext cx="3333750" cy="3333750"/>
          </a:xfrm>
          <a:prstGeom xmlns:a="http://schemas.openxmlformats.org/drawingml/2006/main" prst="roundRect">
            <a:avLst>
              <a:gd name="adj" fmla="val 4571"/>
            </a:avLst>
          </a:prstGeom>
          <a:solidFill xmlns:a="http://schemas.openxmlformats.org/drawingml/2006/main">
            <a:srgbClr val="F8F3E8"/>
          </a:solidFill>
          <a:ln xmlns:a="http://schemas.openxmlformats.org/drawingml/2006/main" w="9525">
            <a:solidFill>
              <a:srgbClr val="D9DED8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EC31181-F8A0-45EB-84F7-B57A300B6F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8675" y="20002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315F52"/>
                </a:solidFill>
              </a:defRPr>
            </a:pPr>
            <a:r>
              <a:rPr sz="2250" b="1">
                <a:solidFill>
                  <a:srgbClr val="315F52"/>
                </a:solidFill>
              </a:rPr>
              <a:t>♥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E0B028C-B79A-422A-8D2C-AFBEFBEE3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8675" y="2571750"/>
            <a:ext cx="29146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233630"/>
                </a:solidFill>
              </a:defRPr>
            </a:pPr>
            <a:r>
              <a:rPr sz="1725" b="1">
                <a:solidFill>
                  <a:srgbClr val="233630"/>
                </a:solidFill>
              </a:rPr>
              <a:t>Care information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B8876C6-3920-4F84-873B-B7469264C9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8675" y="3009900"/>
            <a:ext cx="2914650" cy="1924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87B75"/>
                </a:solidFill>
              </a:defRPr>
            </a:pPr>
            <a:r>
              <a:rPr sz="1275" b="0">
                <a:solidFill>
                  <a:srgbClr val="687B75"/>
                </a:solidFill>
              </a:rPr>
              <a:t>Vet contacts, medication, allergies, feeding instructions and emergency details.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99A7834-6D6F-4928-B19C-AE819A59CC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1809750"/>
            <a:ext cx="3333750" cy="3333750"/>
          </a:xfrm>
          <a:prstGeom xmlns:a="http://schemas.openxmlformats.org/drawingml/2006/main" prst="roundRect">
            <a:avLst>
              <a:gd name="adj" fmla="val 4571"/>
            </a:avLst>
          </a:prstGeom>
          <a:solidFill xmlns:a="http://schemas.openxmlformats.org/drawingml/2006/main">
            <a:srgbClr val="F8F3E8"/>
          </a:solidFill>
          <a:ln xmlns:a="http://schemas.openxmlformats.org/drawingml/2006/main" w="9525">
            <a:solidFill>
              <a:srgbClr val="D9DED8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FEC449E-D579-4A93-BC57-CB527488A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0002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315F52"/>
                </a:solidFill>
              </a:defRPr>
            </a:pPr>
            <a:r>
              <a:rPr sz="2250" b="1">
                <a:solidFill>
                  <a:srgbClr val="315F52"/>
                </a:solidFill>
              </a:rPr>
              <a:t>▤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BBDF137-C563-4BA3-9A4E-1BFDA57BD3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571750"/>
            <a:ext cx="29146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233630"/>
                </a:solidFill>
              </a:defRPr>
            </a:pPr>
            <a:r>
              <a:rPr sz="1725" b="1">
                <a:solidFill>
                  <a:srgbClr val="233630"/>
                </a:solidFill>
              </a:rPr>
              <a:t>Documents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04A75EA-EF61-449E-B6E8-A877DF7EEB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3009900"/>
            <a:ext cx="2914650" cy="1924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87B75"/>
                </a:solidFill>
              </a:defRPr>
            </a:pPr>
            <a:r>
              <a:rPr sz="1275" b="0">
                <a:solidFill>
                  <a:srgbClr val="687B75"/>
                </a:solidFill>
              </a:rPr>
              <a:t>Insurance, vaccination records, scans, receipts, PDFs and pictures.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7AA4C2F-E70D-465A-85C6-67986FCF9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524500"/>
            <a:ext cx="6477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315F52"/>
                </a:solidFill>
              </a:defRPr>
            </a:pPr>
            <a:r>
              <a:rPr sz="1800" b="1">
                <a:solidFill>
                  <a:srgbClr val="315F52"/>
                </a:solidFill>
              </a:rPr>
              <a:t>No subscription. No complicated setup.</a:t>
            </a:r>
          </a:p>
        </p:txBody>
      </p:sp>
    </p:spTree>
    <p:extLst>
      <p:ext uri="{BB962C8B-B14F-4D97-AF65-F5344CB8AC3E}">
        <p14:creationId xmlns:p14="http://schemas.microsoft.com/office/powerpoint/2010/main" val="126676326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697C1A6-DCEA-422D-9663-F4C356FC00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723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15F52"/>
                </a:solidFill>
              </a:defRPr>
            </a:pPr>
            <a:r>
              <a:rPr sz="1050" b="1">
                <a:solidFill>
                  <a:srgbClr val="315F52"/>
                </a:solidFill>
              </a:rPr>
              <a:t>STEP 1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7175147-17BE-4353-9D38-DC0D7E818B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233630"/>
                </a:solidFill>
              </a:defRPr>
            </a:pPr>
            <a:r>
              <a:rPr sz="2850" b="1">
                <a:solidFill>
                  <a:srgbClr val="233630"/>
                </a:solidFill>
              </a:rPr>
              <a:t>Start by adding your pet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1C17C65-F331-4BD2-A7BC-F352B1C104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00800"/>
            <a:ext cx="10820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87B75"/>
                </a:solidFill>
              </a:defRPr>
            </a:pPr>
            <a:r>
              <a:rPr sz="900" b="0">
                <a:solidFill>
                  <a:srgbClr val="687B75"/>
                </a:solidFill>
              </a:rPr>
              <a:t>Pet Life Manager  •  Customer guide  •  3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77F6288-3759-48C2-ADE7-0502DBF850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62125"/>
            <a:ext cx="4953000" cy="3714750"/>
          </a:xfrm>
          <a:prstGeom xmlns:a="http://schemas.openxmlformats.org/drawingml/2006/main" prst="roundRect">
            <a:avLst>
              <a:gd name="adj" fmla="val 4103"/>
            </a:avLst>
          </a:prstGeom>
          <a:solidFill xmlns:a="http://schemas.openxmlformats.org/drawingml/2006/main">
            <a:srgbClr val="DBE7DD"/>
          </a:solidFill>
          <a:ln xmlns:a="http://schemas.openxmlformats.org/drawingml/2006/main" w="0">
            <a:solidFill>
              <a:srgbClr val="DBE7DD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F78FF57-4529-458D-BC99-F1EADDE622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2190750"/>
            <a:ext cx="18097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5400" b="1">
                <a:solidFill>
                  <a:srgbClr val="315F52"/>
                </a:solidFill>
              </a:defRPr>
            </a:pPr>
            <a:r>
              <a:rPr sz="5400" b="1">
                <a:solidFill>
                  <a:srgbClr val="315F52"/>
                </a:solidFill>
              </a:rPr>
              <a:t>＋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3160806-BC64-4935-BD7F-2F89FC7E97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524250"/>
            <a:ext cx="40386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233630"/>
                </a:solidFill>
              </a:defRPr>
            </a:pPr>
            <a:r>
              <a:rPr sz="2250" b="1">
                <a:solidFill>
                  <a:srgbClr val="233630"/>
                </a:solidFill>
              </a:rPr>
              <a:t>Tap “Add a pet”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AA5DFDB-160B-4F8B-A30A-DAA7681026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171950"/>
            <a:ext cx="40386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0">
                <a:solidFill>
                  <a:srgbClr val="687B75"/>
                </a:solidFill>
              </a:defRPr>
            </a:pPr>
            <a:r>
              <a:rPr sz="1425" b="0">
                <a:solidFill>
                  <a:srgbClr val="687B75"/>
                </a:solidFill>
              </a:rPr>
              <a:t>You can add another pet at any time.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A0AE9A9-173B-47FC-A2DB-5CC831174B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1809750"/>
            <a:ext cx="476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233630"/>
                </a:solidFill>
              </a:defRPr>
            </a:pPr>
            <a:r>
              <a:rPr sz="2025" b="1">
                <a:solidFill>
                  <a:srgbClr val="233630"/>
                </a:solidFill>
              </a:rPr>
              <a:t>Add the essentials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C601268-18BE-4947-BFF3-A5A1CB897B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2419350"/>
            <a:ext cx="276225" cy="2762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5F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337578D-57BF-44D4-B3EC-19756D9296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409825"/>
            <a:ext cx="228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DF8"/>
                </a:solidFill>
              </a:defRPr>
            </a:pPr>
            <a:r>
              <a:rPr sz="1125" b="1">
                <a:solidFill>
                  <a:srgbClr val="FFFDF8"/>
                </a:solidFill>
              </a:rPr>
              <a:t>✓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E8AB7A5-7D27-4333-8E47-D47B2EAE9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362200"/>
            <a:ext cx="4381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233630"/>
                </a:solidFill>
              </a:defRPr>
            </a:pPr>
            <a:r>
              <a:rPr sz="1350" b="0">
                <a:solidFill>
                  <a:srgbClr val="233630"/>
                </a:solidFill>
              </a:rPr>
              <a:t>Pet’s name and animal type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27A3F49-4D5C-4B57-9D17-052985CAB1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2886075"/>
            <a:ext cx="276225" cy="2762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5F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E4661A9-6945-4852-93CF-CF08809181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876550"/>
            <a:ext cx="228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DF8"/>
                </a:solidFill>
              </a:defRPr>
            </a:pPr>
            <a:r>
              <a:rPr sz="1125" b="1">
                <a:solidFill>
                  <a:srgbClr val="FFFDF8"/>
                </a:solidFill>
              </a:rPr>
              <a:t>✓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3EEA3D2-D5F0-416C-9C07-4A9226FF4C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828925"/>
            <a:ext cx="4381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233630"/>
                </a:solidFill>
              </a:defRPr>
            </a:pPr>
            <a:r>
              <a:rPr sz="1350" b="0">
                <a:solidFill>
                  <a:srgbClr val="233630"/>
                </a:solidFill>
              </a:rPr>
              <a:t>Breed, birthday and colour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F20E037-C348-4F03-97F4-9D1A47B5B5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3352800"/>
            <a:ext cx="276225" cy="2762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5F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D4D7EF5-D1BB-436A-9DAC-B90A3F9BB3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343275"/>
            <a:ext cx="228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DF8"/>
                </a:solidFill>
              </a:defRPr>
            </a:pPr>
            <a:r>
              <a:rPr sz="1125" b="1">
                <a:solidFill>
                  <a:srgbClr val="FFFDF8"/>
                </a:solidFill>
              </a:rPr>
              <a:t>✓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C0CD590-26C5-4947-B2D4-25C7C9A10E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295650"/>
            <a:ext cx="4381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233630"/>
                </a:solidFill>
              </a:defRPr>
            </a:pPr>
            <a:r>
              <a:rPr sz="1350" b="0">
                <a:solidFill>
                  <a:srgbClr val="233630"/>
                </a:solidFill>
              </a:rPr>
              <a:t>Microchip number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0ECDA0F-3878-4050-BD6E-E03775EA84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3819525"/>
            <a:ext cx="276225" cy="2762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5F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1554583-5421-4AAE-A104-EE7C4DAD4A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810000"/>
            <a:ext cx="228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DF8"/>
                </a:solidFill>
              </a:defRPr>
            </a:pPr>
            <a:r>
              <a:rPr sz="1125" b="1">
                <a:solidFill>
                  <a:srgbClr val="FFFDF8"/>
                </a:solidFill>
              </a:rPr>
              <a:t>✓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221BE5A-1A53-453D-A221-184741FFE7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762375"/>
            <a:ext cx="4381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233630"/>
                </a:solidFill>
              </a:defRPr>
            </a:pPr>
            <a:r>
              <a:rPr sz="1350" b="0">
                <a:solidFill>
                  <a:srgbClr val="233630"/>
                </a:solidFill>
              </a:rPr>
              <a:t>Vet practice and phone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45805B0-022C-4284-BA6F-BA64B522E2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4286250"/>
            <a:ext cx="276225" cy="2762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5F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1610ACB-57FC-4BC3-992A-63C4A415E7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4276725"/>
            <a:ext cx="228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DF8"/>
                </a:solidFill>
              </a:defRPr>
            </a:pPr>
            <a:r>
              <a:rPr sz="1125" b="1">
                <a:solidFill>
                  <a:srgbClr val="FFFDF8"/>
                </a:solidFill>
              </a:rPr>
              <a:t>✓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10D9C48-24BB-42CA-BAB2-0B86600AF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229100"/>
            <a:ext cx="4381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233630"/>
                </a:solidFill>
              </a:defRPr>
            </a:pPr>
            <a:r>
              <a:rPr sz="1350" b="0">
                <a:solidFill>
                  <a:srgbClr val="233630"/>
                </a:solidFill>
              </a:rPr>
              <a:t>Medication and allergies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C60A65E-7B2E-430E-B877-A43FC393BC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4752975"/>
            <a:ext cx="276225" cy="2762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5F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41C117A-A958-4682-96FE-7465859476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4743450"/>
            <a:ext cx="228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DF8"/>
                </a:solidFill>
              </a:defRPr>
            </a:pPr>
            <a:r>
              <a:rPr sz="1125" b="1">
                <a:solidFill>
                  <a:srgbClr val="FFFDF8"/>
                </a:solidFill>
              </a:rPr>
              <a:t>✓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06E2897-B0A1-4613-9415-09B5F3A523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695825"/>
            <a:ext cx="4381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233630"/>
                </a:solidFill>
              </a:defRPr>
            </a:pPr>
            <a:r>
              <a:rPr sz="1350" b="0">
                <a:solidFill>
                  <a:srgbClr val="233630"/>
                </a:solidFill>
              </a:rPr>
              <a:t>Feeding and emergency contacts</a:t>
            </a:r>
          </a:p>
        </p:txBody>
      </p:sp>
    </p:spTree>
    <p:extLst>
      <p:ext uri="{BB962C8B-B14F-4D97-AF65-F5344CB8AC3E}">
        <p14:creationId xmlns:p14="http://schemas.microsoft.com/office/powerpoint/2010/main" val="35467349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07B12A4-2178-4666-A6B1-B6D76CBAA2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723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15F52"/>
                </a:solidFill>
              </a:defRPr>
            </a:pPr>
            <a:r>
              <a:rPr sz="1050" b="1">
                <a:solidFill>
                  <a:srgbClr val="315F52"/>
                </a:solidFill>
              </a:rPr>
              <a:t>STEP 2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D29E2F6-C7AA-4916-876B-20D63AD3A4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233630"/>
                </a:solidFill>
              </a:defRPr>
            </a:pPr>
            <a:r>
              <a:rPr sz="2850" b="1">
                <a:solidFill>
                  <a:srgbClr val="233630"/>
                </a:solidFill>
              </a:rPr>
              <a:t>Save insurance, scans and pictures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D927A6B-CF7C-4604-A48B-048A9BF3D2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00800"/>
            <a:ext cx="10820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87B75"/>
                </a:solidFill>
              </a:defRPr>
            </a:pPr>
            <a:r>
              <a:rPr sz="900" b="0">
                <a:solidFill>
                  <a:srgbClr val="687B75"/>
                </a:solidFill>
              </a:rPr>
              <a:t>Pet Life Manager  •  Customer guide  •  4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EE6D77E-38F4-483C-A53D-3248EBA366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866900"/>
            <a:ext cx="666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3150" b="1">
                <a:solidFill>
                  <a:srgbClr val="315F52"/>
                </a:solidFill>
              </a:defRPr>
            </a:pPr>
            <a:r>
              <a:rPr sz="3150" b="1">
                <a:solidFill>
                  <a:srgbClr val="315F52"/>
                </a:solidFill>
              </a:rPr>
              <a:t>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01721FF-586A-474B-8452-E788C47D68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1924050"/>
            <a:ext cx="3714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233630"/>
                </a:solidFill>
              </a:defRPr>
            </a:pPr>
            <a:r>
              <a:rPr sz="2025" b="1">
                <a:solidFill>
                  <a:srgbClr val="233630"/>
                </a:solidFill>
              </a:rPr>
              <a:t>Open the right pet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C441792-8C36-438A-BEC1-BE064BDCF4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2381250"/>
            <a:ext cx="4095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87B75"/>
                </a:solidFill>
              </a:defRPr>
            </a:pPr>
            <a:r>
              <a:rPr sz="1350" b="0">
                <a:solidFill>
                  <a:srgbClr val="687B75"/>
                </a:solidFill>
              </a:rPr>
              <a:t>Tap Documents &amp; pictures on that pet’s card.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B42A73E-AC0D-4FEB-B77C-33187A5900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190875"/>
            <a:ext cx="666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3150" b="1">
                <a:solidFill>
                  <a:srgbClr val="315F52"/>
                </a:solidFill>
              </a:defRPr>
            </a:pPr>
            <a:r>
              <a:rPr sz="3150" b="1">
                <a:solidFill>
                  <a:srgbClr val="315F52"/>
                </a:solidFill>
              </a:rPr>
              <a:t>2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2D32745-05C1-40E9-8D46-BC07B7FE3C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3248025"/>
            <a:ext cx="3714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233630"/>
                </a:solidFill>
              </a:defRPr>
            </a:pPr>
            <a:r>
              <a:rPr sz="2025" b="1">
                <a:solidFill>
                  <a:srgbClr val="233630"/>
                </a:solidFill>
              </a:rPr>
              <a:t>Choose the files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9195ABD-374E-4019-86A5-3467249547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3705225"/>
            <a:ext cx="4095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87B75"/>
                </a:solidFill>
              </a:defRPr>
            </a:pPr>
            <a:r>
              <a:rPr sz="1350" b="0">
                <a:solidFill>
                  <a:srgbClr val="687B75"/>
                </a:solidFill>
              </a:rPr>
              <a:t>Select one or several documents, scans or photos.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4E5DD1B-862E-4E84-8912-63FEDCD0C3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514850"/>
            <a:ext cx="666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3150" b="1">
                <a:solidFill>
                  <a:srgbClr val="315F52"/>
                </a:solidFill>
              </a:defRPr>
            </a:pPr>
            <a:r>
              <a:rPr sz="3150" b="1">
                <a:solidFill>
                  <a:srgbClr val="315F52"/>
                </a:solidFill>
              </a:rPr>
              <a:t>3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576AB4F-1B8F-4C09-B1E7-5996D15A65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4572000"/>
            <a:ext cx="3714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233630"/>
                </a:solidFill>
              </a:defRPr>
            </a:pPr>
            <a:r>
              <a:rPr sz="2025" b="1">
                <a:solidFill>
                  <a:srgbClr val="233630"/>
                </a:solidFill>
              </a:rPr>
              <a:t>Open or delete later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C483885-1AB7-468F-8214-098CF3E9CF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5029200"/>
            <a:ext cx="4095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87B75"/>
                </a:solidFill>
              </a:defRPr>
            </a:pPr>
            <a:r>
              <a:rPr sz="1350" b="0">
                <a:solidFill>
                  <a:srgbClr val="687B75"/>
                </a:solidFill>
              </a:rPr>
              <a:t>Every saved file stays listed with the correct pet.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8A6EB18-DD98-44C2-87A5-76525B29B3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1809750"/>
            <a:ext cx="4381500" cy="3476625"/>
          </a:xfrm>
          <a:prstGeom xmlns:a="http://schemas.openxmlformats.org/drawingml/2006/main" prst="roundRect">
            <a:avLst>
              <a:gd name="adj" fmla="val 4384"/>
            </a:avLst>
          </a:prstGeom>
          <a:solidFill xmlns:a="http://schemas.openxmlformats.org/drawingml/2006/main">
            <a:srgbClr val="F8F3E8"/>
          </a:solidFill>
          <a:ln xmlns:a="http://schemas.openxmlformats.org/drawingml/2006/main" w="9525">
            <a:solidFill>
              <a:srgbClr val="D9DED8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1CB9169-F1C3-4175-9464-9A2777C497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2190750"/>
            <a:ext cx="1524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4350" b="1">
                <a:solidFill>
                  <a:srgbClr val="315F52"/>
                </a:solidFill>
              </a:defRPr>
            </a:pPr>
            <a:r>
              <a:rPr sz="4350" b="1">
                <a:solidFill>
                  <a:srgbClr val="315F52"/>
                </a:solidFill>
              </a:rPr>
              <a:t>▤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14C6449-D26B-4C2C-8DB1-8DE01E4782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3238500"/>
            <a:ext cx="3333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233630"/>
                </a:solidFill>
              </a:defRPr>
            </a:pPr>
            <a:r>
              <a:rPr sz="2025" b="1">
                <a:solidFill>
                  <a:srgbClr val="233630"/>
                </a:solidFill>
              </a:rPr>
              <a:t>Add documents or pictures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2CFCD6E-C5D2-468A-A14E-930236EC41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952875"/>
            <a:ext cx="33909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687B75"/>
                </a:solidFill>
              </a:defRPr>
            </a:pPr>
            <a:r>
              <a:rPr sz="1350" b="0">
                <a:solidFill>
                  <a:srgbClr val="687B75"/>
                </a:solidFill>
              </a:rPr>
              <a:t>Insurance  •  Vaccinations  •  Receipts</a:t>
            </a:r>
          </a:p>
          <a:p xmlns:a="http://schemas.openxmlformats.org/drawingml/2006/main">
            <a:pPr algn="ctr">
              <a:defRPr sz="1350" b="0">
                <a:solidFill>
                  <a:srgbClr val="687B75"/>
                </a:solidFill>
              </a:defRPr>
            </a:pPr>
            <a:r>
              <a:rPr sz="1350" b="0">
                <a:solidFill>
                  <a:srgbClr val="687B75"/>
                </a:solidFill>
              </a:rPr>
              <a:t>PDFs  •  Scans  •  Photographs</a:t>
            </a:r>
          </a:p>
        </p:txBody>
      </p:sp>
    </p:spTree>
    <p:extLst>
      <p:ext uri="{BB962C8B-B14F-4D97-AF65-F5344CB8AC3E}">
        <p14:creationId xmlns:p14="http://schemas.microsoft.com/office/powerpoint/2010/main" val="479066500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F94E56D-A848-410D-BA66-B8669C4B1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723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15F52"/>
                </a:solidFill>
              </a:defRPr>
            </a:pPr>
            <a:r>
              <a:rPr sz="1050" b="1">
                <a:solidFill>
                  <a:srgbClr val="315F52"/>
                </a:solidFill>
              </a:rPr>
              <a:t>STEP 3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B098596-5778-42C8-93E4-63968D9DF7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233630"/>
                </a:solidFill>
              </a:defRPr>
            </a:pPr>
            <a:r>
              <a:rPr sz="2850" b="1">
                <a:solidFill>
                  <a:srgbClr val="233630"/>
                </a:solidFill>
              </a:rPr>
              <a:t>Share only what the person needs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FE88CE8-BBF0-4849-A0BE-5EED22DF2D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00800"/>
            <a:ext cx="10820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87B75"/>
                </a:solidFill>
              </a:defRPr>
            </a:pPr>
            <a:r>
              <a:rPr sz="900" b="0">
                <a:solidFill>
                  <a:srgbClr val="687B75"/>
                </a:solidFill>
              </a:rPr>
              <a:t>Pet Life Manager  •  Customer guide  •  5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502DF65-3259-4306-ACA6-B695402C1E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52600"/>
            <a:ext cx="4762500" cy="3790950"/>
          </a:xfrm>
          <a:prstGeom xmlns:a="http://schemas.openxmlformats.org/drawingml/2006/main" prst="roundRect">
            <a:avLst>
              <a:gd name="adj" fmla="val 4020"/>
            </a:avLst>
          </a:prstGeom>
          <a:solidFill xmlns:a="http://schemas.openxmlformats.org/drawingml/2006/main">
            <a:srgbClr val="315F52"/>
          </a:solidFill>
          <a:ln xmlns:a="http://schemas.openxmlformats.org/drawingml/2006/main" w="0">
            <a:solidFill>
              <a:srgbClr val="315F52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B34C164-AF70-4086-A33D-0B52C6E0A8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047875"/>
            <a:ext cx="8572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4050" b="1">
                <a:solidFill>
                  <a:srgbClr val="EABF9F"/>
                </a:solidFill>
              </a:defRPr>
            </a:pPr>
            <a:r>
              <a:rPr sz="4050" b="1">
                <a:solidFill>
                  <a:srgbClr val="EABF9F"/>
                </a:solidFill>
              </a:rPr>
              <a:t>↗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E5CF416-2455-4F8B-804E-918C8E5113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000375"/>
            <a:ext cx="3905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FFFDF8"/>
                </a:solidFill>
              </a:defRPr>
            </a:pPr>
            <a:r>
              <a:rPr sz="2400" b="1">
                <a:solidFill>
                  <a:srgbClr val="FFFDF8"/>
                </a:solidFill>
              </a:rPr>
              <a:t>Tap Share details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2B2D93B-CC0D-4889-A991-BEDD78D5F9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695700"/>
            <a:ext cx="3714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D5E0DC"/>
                </a:solidFill>
              </a:defRPr>
            </a:pPr>
            <a:r>
              <a:rPr sz="1500" b="0">
                <a:solidFill>
                  <a:srgbClr val="D5E0DC"/>
                </a:solidFill>
              </a:rPr>
              <a:t>Choose the correct pet first. The app then lets you select exactly which sections to include.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EF9FC9B-717A-4E0D-A178-36F74EE11B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866900"/>
            <a:ext cx="4572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233630"/>
                </a:solidFill>
              </a:defRPr>
            </a:pPr>
            <a:r>
              <a:rPr sz="2100" b="1">
                <a:solidFill>
                  <a:srgbClr val="233630"/>
                </a:solidFill>
              </a:rPr>
              <a:t>Choose what to send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485014C-B551-47FA-8977-A6C0F730D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514600"/>
            <a:ext cx="2143125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8F3E8"/>
          </a:solidFill>
          <a:ln xmlns:a="http://schemas.openxmlformats.org/drawingml/2006/main" w="9525">
            <a:solidFill>
              <a:srgbClr val="D9DED8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B241216-52E4-4476-AD08-472208713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2600325"/>
            <a:ext cx="1866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33630"/>
                </a:solidFill>
              </a:defRPr>
            </a:pPr>
            <a:r>
              <a:rPr sz="1200" b="0">
                <a:solidFill>
                  <a:srgbClr val="233630"/>
                </a:solidFill>
              </a:rPr>
              <a:t>✓  Pet description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85017E3-1392-4A40-9062-7BB1642113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143250"/>
            <a:ext cx="2143125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8F3E8"/>
          </a:solidFill>
          <a:ln xmlns:a="http://schemas.openxmlformats.org/drawingml/2006/main" w="9525">
            <a:solidFill>
              <a:srgbClr val="D9DED8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C9D470C-6DBB-4E1E-A1DB-9BA7953ADF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3228975"/>
            <a:ext cx="1866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33630"/>
                </a:solidFill>
              </a:defRPr>
            </a:pPr>
            <a:r>
              <a:rPr sz="1200" b="0">
                <a:solidFill>
                  <a:srgbClr val="233630"/>
                </a:solidFill>
              </a:rPr>
              <a:t>✓  Date of birth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412AA02-979E-4E09-8EBF-AACAD5A802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771900"/>
            <a:ext cx="2143125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8F3E8"/>
          </a:solidFill>
          <a:ln xmlns:a="http://schemas.openxmlformats.org/drawingml/2006/main" w="9525">
            <a:solidFill>
              <a:srgbClr val="D9DED8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895A91B-1972-4D50-A718-822557749E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3857625"/>
            <a:ext cx="1866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33630"/>
                </a:solidFill>
              </a:defRPr>
            </a:pPr>
            <a:r>
              <a:rPr sz="1200" b="0">
                <a:solidFill>
                  <a:srgbClr val="233630"/>
                </a:solidFill>
              </a:rPr>
              <a:t>✓  Microchip number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C18BA79-7103-4322-B959-E39334A465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400550"/>
            <a:ext cx="2143125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8F3E8"/>
          </a:solidFill>
          <a:ln xmlns:a="http://schemas.openxmlformats.org/drawingml/2006/main" w="9525">
            <a:solidFill>
              <a:srgbClr val="D9DED8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D53C42A-D250-46A2-8AEF-054E3A26C7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4486275"/>
            <a:ext cx="1866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33630"/>
                </a:solidFill>
              </a:defRPr>
            </a:pPr>
            <a:r>
              <a:rPr sz="1200" b="0">
                <a:solidFill>
                  <a:srgbClr val="233630"/>
                </a:solidFill>
              </a:rPr>
              <a:t>✓  Vet details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AD76E98-86CD-451C-96E1-2470310A40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2514600"/>
            <a:ext cx="2143125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8F3E8"/>
          </a:solidFill>
          <a:ln xmlns:a="http://schemas.openxmlformats.org/drawingml/2006/main" w="9525">
            <a:solidFill>
              <a:srgbClr val="D9DED8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472DE01-2337-49F8-9B98-5735202675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600325"/>
            <a:ext cx="1866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33630"/>
                </a:solidFill>
              </a:defRPr>
            </a:pPr>
            <a:r>
              <a:rPr sz="1200" b="0">
                <a:solidFill>
                  <a:srgbClr val="233630"/>
                </a:solidFill>
              </a:rPr>
              <a:t>✓  Medication and allergies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90575CA-67F7-40BC-8927-B7B0242220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3143250"/>
            <a:ext cx="2143125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8F3E8"/>
          </a:solidFill>
          <a:ln xmlns:a="http://schemas.openxmlformats.org/drawingml/2006/main" w="9525">
            <a:solidFill>
              <a:srgbClr val="D9DED8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494304C-6FA0-45DD-9ECC-D05DAAC618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228975"/>
            <a:ext cx="1866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33630"/>
                </a:solidFill>
              </a:defRPr>
            </a:pPr>
            <a:r>
              <a:rPr sz="1200" b="0">
                <a:solidFill>
                  <a:srgbClr val="233630"/>
                </a:solidFill>
              </a:rPr>
              <a:t>✓  Feeding instructions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CAC5E44-0BF5-43E5-BDC5-AB487C1DBB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3771900"/>
            <a:ext cx="2143125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8F3E8"/>
          </a:solidFill>
          <a:ln xmlns:a="http://schemas.openxmlformats.org/drawingml/2006/main" w="9525">
            <a:solidFill>
              <a:srgbClr val="D9DED8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367E520-55A3-43D3-9AF1-AE25B16803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857625"/>
            <a:ext cx="1866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33630"/>
                </a:solidFill>
              </a:defRPr>
            </a:pPr>
            <a:r>
              <a:rPr sz="1200" b="0">
                <a:solidFill>
                  <a:srgbClr val="233630"/>
                </a:solidFill>
              </a:rPr>
              <a:t>✓  Emergency contact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5EE94D7-E5A2-4EB9-949F-220AC7B895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4400550"/>
            <a:ext cx="2143125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8F3E8"/>
          </a:solidFill>
          <a:ln xmlns:a="http://schemas.openxmlformats.org/drawingml/2006/main" w="9525">
            <a:solidFill>
              <a:srgbClr val="D9DED8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2060C2D-D4F4-41E6-964B-CB4B590FFD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486275"/>
            <a:ext cx="1866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33630"/>
                </a:solidFill>
              </a:defRPr>
            </a:pPr>
            <a:r>
              <a:rPr sz="1200" b="0">
                <a:solidFill>
                  <a:srgbClr val="233630"/>
                </a:solidFill>
              </a:rPr>
              <a:t>✓  Other notes</a:t>
            </a:r>
          </a:p>
        </p:txBody>
      </p:sp>
    </p:spTree>
    <p:extLst>
      <p:ext uri="{BB962C8B-B14F-4D97-AF65-F5344CB8AC3E}">
        <p14:creationId xmlns:p14="http://schemas.microsoft.com/office/powerpoint/2010/main" val="96455689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58668F1-3EE4-46F3-9D34-1BB6A68DA2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723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15F52"/>
                </a:solidFill>
              </a:defRPr>
            </a:pPr>
            <a:r>
              <a:rPr sz="1050" b="1">
                <a:solidFill>
                  <a:srgbClr val="315F52"/>
                </a:solidFill>
              </a:rPr>
              <a:t>EVERYDAY USE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23A95C2-ED4D-4169-AF84-FBFF742A6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233630"/>
                </a:solidFill>
              </a:defRPr>
            </a:pPr>
            <a:r>
              <a:rPr sz="2850" b="1">
                <a:solidFill>
                  <a:srgbClr val="233630"/>
                </a:solidFill>
              </a:rPr>
              <a:t>Keep information correct and current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9631FBE-A77B-4471-8EBB-56EB721285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00800"/>
            <a:ext cx="10820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87B75"/>
                </a:solidFill>
              </a:defRPr>
            </a:pPr>
            <a:r>
              <a:rPr sz="900" b="0">
                <a:solidFill>
                  <a:srgbClr val="687B75"/>
                </a:solidFill>
              </a:rPr>
              <a:t>Pet Life Manager  •  Customer guide  •  6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9C2BABB-0B66-4ED5-BB92-E21D2190F8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47850"/>
            <a:ext cx="3143250" cy="3143250"/>
          </a:xfrm>
          <a:prstGeom xmlns:a="http://schemas.openxmlformats.org/drawingml/2006/main" prst="roundRect">
            <a:avLst>
              <a:gd name="adj" fmla="val 4848"/>
            </a:avLst>
          </a:prstGeom>
          <a:solidFill xmlns:a="http://schemas.openxmlformats.org/drawingml/2006/main">
            <a:srgbClr val="F8F3E8"/>
          </a:solidFill>
          <a:ln xmlns:a="http://schemas.openxmlformats.org/drawingml/2006/main" w="9525">
            <a:solidFill>
              <a:srgbClr val="D9DED8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49A9A36-ABE1-4258-9193-083681A3D0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0383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315F52"/>
                </a:solidFill>
              </a:defRPr>
            </a:pPr>
            <a:r>
              <a:rPr sz="2250" b="1">
                <a:solidFill>
                  <a:srgbClr val="315F52"/>
                </a:solidFill>
              </a:rPr>
              <a:t>✎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34AE66D-1A99-413B-9CF2-3467C20BEC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609850"/>
            <a:ext cx="2724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233630"/>
                </a:solidFill>
              </a:defRPr>
            </a:pPr>
            <a:r>
              <a:rPr sz="1725" b="1">
                <a:solidFill>
                  <a:srgbClr val="233630"/>
                </a:solidFill>
              </a:rPr>
              <a:t>Edit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B3D2A12-1CB4-4159-AFF4-B0EDE4313E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048000"/>
            <a:ext cx="2724150" cy="1733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87B75"/>
                </a:solidFill>
              </a:defRPr>
            </a:pPr>
            <a:r>
              <a:rPr sz="1275" b="0">
                <a:solidFill>
                  <a:srgbClr val="687B75"/>
                </a:solidFill>
              </a:rPr>
              <a:t>Update medication, vet details, feeding notes or contacts whenever something changes.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846B959-E41B-44E7-9A35-C29AA2910D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1847850"/>
            <a:ext cx="3143250" cy="3143250"/>
          </a:xfrm>
          <a:prstGeom xmlns:a="http://schemas.openxmlformats.org/drawingml/2006/main" prst="roundRect">
            <a:avLst>
              <a:gd name="adj" fmla="val 4848"/>
            </a:avLst>
          </a:prstGeom>
          <a:solidFill xmlns:a="http://schemas.openxmlformats.org/drawingml/2006/main">
            <a:srgbClr val="F8F3E8"/>
          </a:solidFill>
          <a:ln xmlns:a="http://schemas.openxmlformats.org/drawingml/2006/main" w="9525">
            <a:solidFill>
              <a:srgbClr val="D9DED8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DA638A0-B685-4D23-B9D5-ACB1121CED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33925" y="20383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315F52"/>
                </a:solidFill>
              </a:defRPr>
            </a:pPr>
            <a:r>
              <a:rPr sz="2250" b="1">
                <a:solidFill>
                  <a:srgbClr val="315F52"/>
                </a:solidFill>
              </a:rPr>
              <a:t>×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ED7A4F9-0F6A-4C7B-846D-2515274FBF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33925" y="2609850"/>
            <a:ext cx="2724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233630"/>
                </a:solidFill>
              </a:defRPr>
            </a:pPr>
            <a:r>
              <a:rPr sz="1725" b="1">
                <a:solidFill>
                  <a:srgbClr val="233630"/>
                </a:solidFill>
              </a:rPr>
              <a:t>Delete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66FADB0-2271-447B-AE0F-C14401F4E5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33925" y="3048000"/>
            <a:ext cx="2724150" cy="1733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87B75"/>
                </a:solidFill>
              </a:defRPr>
            </a:pPr>
            <a:r>
              <a:rPr sz="1275" b="0">
                <a:solidFill>
                  <a:srgbClr val="687B75"/>
                </a:solidFill>
              </a:rPr>
              <a:t>Remove an old pet record or a document you no longer need.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8C94EA3-D607-41BA-9BFF-17D7FA591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1847850"/>
            <a:ext cx="3143250" cy="3143250"/>
          </a:xfrm>
          <a:prstGeom xmlns:a="http://schemas.openxmlformats.org/drawingml/2006/main" prst="roundRect">
            <a:avLst>
              <a:gd name="adj" fmla="val 4848"/>
            </a:avLst>
          </a:prstGeom>
          <a:solidFill xmlns:a="http://schemas.openxmlformats.org/drawingml/2006/main">
            <a:srgbClr val="F8F3E8"/>
          </a:solidFill>
          <a:ln xmlns:a="http://schemas.openxmlformats.org/drawingml/2006/main" w="9525">
            <a:solidFill>
              <a:srgbClr val="D9DED8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70A3A27-631A-4846-B55D-E7632C1CE2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0383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315F52"/>
                </a:solidFill>
              </a:defRPr>
            </a:pPr>
            <a:r>
              <a:rPr sz="2250" b="1">
                <a:solidFill>
                  <a:srgbClr val="315F52"/>
                </a:solidFill>
              </a:rPr>
              <a:t>↓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DDC2E03-2177-4567-908C-8ECBC0078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609850"/>
            <a:ext cx="2724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233630"/>
                </a:solidFill>
              </a:defRPr>
            </a:pPr>
            <a:r>
              <a:rPr sz="1725" b="1">
                <a:solidFill>
                  <a:srgbClr val="233630"/>
                </a:solidFill>
              </a:rPr>
              <a:t>Back up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659925E-9BE5-4603-988B-D402206BD7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048000"/>
            <a:ext cx="2724150" cy="1733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87B75"/>
                </a:solidFill>
              </a:defRPr>
            </a:pPr>
            <a:r>
              <a:rPr sz="1275" b="0">
                <a:solidFill>
                  <a:srgbClr val="687B75"/>
                </a:solidFill>
              </a:rPr>
              <a:t>Download a copy of the written pet records so they can be restored later.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D59DE7F-F5E1-4E79-A6DF-97513424F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2700" y="5334000"/>
            <a:ext cx="7086600" cy="609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BE7DD"/>
          </a:solidFill>
          <a:ln xmlns:a="http://schemas.openxmlformats.org/drawingml/2006/main" w="0">
            <a:solidFill>
              <a:srgbClr val="DBE7DD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7016B59-94E0-4756-8E59-112E81F49D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38450" y="5448300"/>
            <a:ext cx="65151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315F52"/>
                </a:solidFill>
              </a:defRPr>
            </a:pPr>
            <a:r>
              <a:rPr sz="1350" b="1">
                <a:solidFill>
                  <a:srgbClr val="315F52"/>
                </a:solidFill>
              </a:rPr>
              <a:t>Tip: keep original insurance and medical documents somewhere safe too.</a:t>
            </a:r>
          </a:p>
        </p:txBody>
      </p:sp>
    </p:spTree>
    <p:extLst>
      <p:ext uri="{BB962C8B-B14F-4D97-AF65-F5344CB8AC3E}">
        <p14:creationId xmlns:p14="http://schemas.microsoft.com/office/powerpoint/2010/main" val="77501979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08266E8-2890-4287-A796-BD7427AA76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723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15F52"/>
                </a:solidFill>
              </a:defRPr>
            </a:pPr>
            <a:r>
              <a:rPr sz="1050" b="1">
                <a:solidFill>
                  <a:srgbClr val="315F52"/>
                </a:solidFill>
              </a:rPr>
              <a:t>SAFE SHARING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D52CC2B-F32A-445D-9877-9E807A27C9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233630"/>
                </a:solidFill>
              </a:defRPr>
            </a:pPr>
            <a:r>
              <a:rPr sz="2850" b="1">
                <a:solidFill>
                  <a:srgbClr val="233630"/>
                </a:solidFill>
              </a:rPr>
              <a:t>Privacy is simple: check before you share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B876C3F-D95C-4CD6-8EFF-A3B15E4FA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00800"/>
            <a:ext cx="10820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87B75"/>
                </a:solidFill>
              </a:defRPr>
            </a:pPr>
            <a:r>
              <a:rPr sz="900" b="0">
                <a:solidFill>
                  <a:srgbClr val="687B75"/>
                </a:solidFill>
              </a:rPr>
              <a:t>Pet Life Manager  •  Customer guide  •  7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9E9B222-0156-4442-AD84-82B75DE3EE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809750"/>
            <a:ext cx="904875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4200" b="1">
                <a:solidFill>
                  <a:srgbClr val="FFFDF8"/>
                </a:solidFill>
              </a:defRPr>
            </a:pPr>
            <a:r>
              <a:rPr sz="4200" b="1">
                <a:solidFill>
                  <a:srgbClr val="FFFDF8"/>
                </a:solidFill>
              </a:rPr>
              <a:t>✓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FB4A551-34A8-46E4-AF6C-BB3FAF3550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714500"/>
            <a:ext cx="1095375" cy="10953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15F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8A66ABF-D42A-45F0-9005-2777D27213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809750"/>
            <a:ext cx="904875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4200" b="1">
                <a:solidFill>
                  <a:srgbClr val="FFFDF8"/>
                </a:solidFill>
              </a:defRPr>
            </a:pPr>
            <a:r>
              <a:rPr sz="4200" b="1">
                <a:solidFill>
                  <a:srgbClr val="FFFDF8"/>
                </a:solidFill>
              </a:rPr>
              <a:t>✓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AAAEB7D-49DE-4C27-AA69-FB2C4A8762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1809750"/>
            <a:ext cx="4762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233630"/>
                </a:solidFill>
              </a:defRPr>
            </a:pPr>
            <a:r>
              <a:rPr sz="2100" b="1">
                <a:solidFill>
                  <a:srgbClr val="233630"/>
                </a:solidFill>
              </a:rPr>
              <a:t>Choose the correct pet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97C3313-8DA6-4A0A-8BBA-EF5BF8D3CC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2324100"/>
            <a:ext cx="6477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87B75"/>
                </a:solidFill>
              </a:defRPr>
            </a:pPr>
            <a:r>
              <a:rPr sz="1350" b="0">
                <a:solidFill>
                  <a:srgbClr val="687B75"/>
                </a:solidFill>
              </a:rPr>
              <a:t>Make sure you are looking at the right record before sharing.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921FE0B-FC4B-45C0-BCB2-677CF04906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143250"/>
            <a:ext cx="1095375" cy="10953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ABF9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58C6402-1F57-4083-83B6-E9751541E1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238500"/>
            <a:ext cx="904875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4200" b="1">
                <a:solidFill>
                  <a:srgbClr val="233630"/>
                </a:solidFill>
              </a:defRPr>
            </a:pPr>
            <a:r>
              <a:rPr sz="4200" b="1">
                <a:solidFill>
                  <a:srgbClr val="233630"/>
                </a:solidFill>
              </a:rPr>
              <a:t>✓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DC34B3D-8C03-47AE-BEC5-C27E9D5808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3238500"/>
            <a:ext cx="5715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233630"/>
                </a:solidFill>
              </a:defRPr>
            </a:pPr>
            <a:r>
              <a:rPr sz="2100" b="1">
                <a:solidFill>
                  <a:srgbClr val="233630"/>
                </a:solidFill>
              </a:rPr>
              <a:t>Select only the needed details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97C37D4-08E3-4DAF-9C26-3713D611F1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3752850"/>
            <a:ext cx="6477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87B75"/>
                </a:solidFill>
              </a:defRPr>
            </a:pPr>
            <a:r>
              <a:rPr sz="1350" b="0">
                <a:solidFill>
                  <a:srgbClr val="687B75"/>
                </a:solidFill>
              </a:rPr>
              <a:t>A groomer may not need the same information as a vet.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D154703-8FD5-49DE-8BF1-D6EB3BC174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572000"/>
            <a:ext cx="1095375" cy="10953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B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DE0F4DD-68B1-4C40-97EC-9B1EB4C94A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667250"/>
            <a:ext cx="904875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4200" b="1">
                <a:solidFill>
                  <a:srgbClr val="315F52"/>
                </a:solidFill>
              </a:defRPr>
            </a:pPr>
            <a:r>
              <a:rPr sz="4200" b="1">
                <a:solidFill>
                  <a:srgbClr val="315F52"/>
                </a:solidFill>
              </a:rPr>
              <a:t>✓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2713577-282F-4EA1-B7D2-786199C850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4667250"/>
            <a:ext cx="4762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233630"/>
                </a:solidFill>
              </a:defRPr>
            </a:pPr>
            <a:r>
              <a:rPr sz="2100" b="1">
                <a:solidFill>
                  <a:srgbClr val="233630"/>
                </a:solidFill>
              </a:rPr>
              <a:t>Check the recipient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7541A80-F072-4EBD-ABBB-0385219CC8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5181600"/>
            <a:ext cx="7239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87B75"/>
                </a:solidFill>
              </a:defRPr>
            </a:pPr>
            <a:r>
              <a:rPr sz="1350" b="0">
                <a:solidFill>
                  <a:srgbClr val="687B75"/>
                </a:solidFill>
              </a:rPr>
              <a:t>Confirm the email or message is going to the intended person.</a:t>
            </a:r>
          </a:p>
        </p:txBody>
      </p:sp>
    </p:spTree>
    <p:extLst>
      <p:ext uri="{BB962C8B-B14F-4D97-AF65-F5344CB8AC3E}">
        <p14:creationId xmlns:p14="http://schemas.microsoft.com/office/powerpoint/2010/main" val="1845742577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315F5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C4992FF-E226-48FF-AE2C-37AF2A359F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04850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EABF9F"/>
                </a:solidFill>
              </a:defRPr>
            </a:pPr>
            <a:r>
              <a:rPr sz="1125" b="1">
                <a:solidFill>
                  <a:srgbClr val="EABF9F"/>
                </a:solidFill>
              </a:rPr>
              <a:t>PET LIFE MANAGER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106D1DD-A2DC-4B79-9C31-C74803C5A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28750"/>
            <a:ext cx="6667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4050" b="1">
                <a:solidFill>
                  <a:srgbClr val="FFFDF8"/>
                </a:solidFill>
              </a:defRPr>
            </a:pPr>
            <a:r>
              <a:rPr sz="4050" b="1">
                <a:solidFill>
                  <a:srgbClr val="FFFDF8"/>
                </a:solidFill>
              </a:rPr>
              <a:t>Ready to add</a:t>
            </a:r>
          </a:p>
          <a:p xmlns:a="http://schemas.openxmlformats.org/drawingml/2006/main">
            <a:pPr algn="l">
              <a:defRPr sz="4050" b="1">
                <a:solidFill>
                  <a:srgbClr val="FFFDF8"/>
                </a:solidFill>
              </a:defRPr>
            </a:pPr>
            <a:r>
              <a:rPr sz="4050" b="1">
                <a:solidFill>
                  <a:srgbClr val="FFFDF8"/>
                </a:solidFill>
              </a:rPr>
              <a:t>your first pet?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2BAE208-9EFB-4D46-93F2-2D7349703D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33750"/>
            <a:ext cx="6191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D5E0DC"/>
                </a:solidFill>
              </a:defRPr>
            </a:pPr>
            <a:r>
              <a:rPr sz="1800" b="0">
                <a:solidFill>
                  <a:srgbClr val="D5E0DC"/>
                </a:solidFill>
              </a:rPr>
              <a:t>Open Pet Life Manager, tap Add a pet, and keep every important detail together.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2E2D778-49A5-4BF0-BA32-6F7CF3F062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10125"/>
            <a:ext cx="3381375" cy="609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BF9F"/>
          </a:solidFill>
          <a:ln xmlns:a="http://schemas.openxmlformats.org/drawingml/2006/main" w="0">
            <a:solidFill>
              <a:srgbClr val="EABF9F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201123E-B2B1-4E9B-972E-2B1637252F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4933950"/>
            <a:ext cx="29432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233630"/>
                </a:solidFill>
              </a:defRPr>
            </a:pPr>
            <a:r>
              <a:rPr sz="1350" b="1">
                <a:solidFill>
                  <a:srgbClr val="233630"/>
                </a:solidFill>
              </a:rPr>
              <a:t>START WITH ADD A PET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3835950-E5DC-48B1-8E2C-9001C59B1E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333500"/>
            <a:ext cx="2381250" cy="2381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B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87E2B41-5E4F-4327-B84B-B85D8D6A7E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1790700"/>
            <a:ext cx="14287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5850" b="1">
                <a:solidFill>
                  <a:srgbClr val="315F52"/>
                </a:solidFill>
              </a:defRPr>
            </a:pPr>
            <a:r>
              <a:rPr sz="5850" b="1">
                <a:solidFill>
                  <a:srgbClr val="315F52"/>
                </a:solidFill>
              </a:rPr>
              <a:t>♥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606DB7A-DE22-4AEA-ACF8-6D50A67976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5715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D5E0DC"/>
                </a:solidFill>
              </a:defRPr>
            </a:pPr>
            <a:r>
              <a:rPr sz="1050" b="0">
                <a:solidFill>
                  <a:srgbClr val="D5E0DC"/>
                </a:solidFill>
              </a:rPr>
              <a:t>Free to use  •  No account needed</a:t>
            </a:r>
          </a:p>
        </p:txBody>
      </p:sp>
    </p:spTree>
    <p:extLst>
      <p:ext uri="{BB962C8B-B14F-4D97-AF65-F5344CB8AC3E}">
        <p14:creationId xmlns:p14="http://schemas.microsoft.com/office/powerpoint/2010/main" val="1789181268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2026-08-21T06:35:15.4610000Z</dcterms:created>
  <dcterms:modified xsi:type="dcterms:W3CDTF">2026-08-21T06:35:15.4610000Z</dcterms:modified>
</coreProperties>
</file>